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76" r:id="rId2"/>
    <p:sldId id="379" r:id="rId3"/>
    <p:sldId id="377" r:id="rId4"/>
    <p:sldId id="385" r:id="rId5"/>
    <p:sldId id="393" r:id="rId6"/>
    <p:sldId id="386" r:id="rId7"/>
    <p:sldId id="373" r:id="rId8"/>
    <p:sldId id="387" r:id="rId9"/>
    <p:sldId id="396" r:id="rId10"/>
    <p:sldId id="395" r:id="rId11"/>
    <p:sldId id="397" r:id="rId12"/>
    <p:sldId id="398" r:id="rId13"/>
    <p:sldId id="399" r:id="rId14"/>
    <p:sldId id="374" r:id="rId15"/>
    <p:sldId id="375" r:id="rId16"/>
    <p:sldId id="400" r:id="rId17"/>
    <p:sldId id="401" r:id="rId18"/>
    <p:sldId id="381" r:id="rId19"/>
    <p:sldId id="382" r:id="rId20"/>
    <p:sldId id="388" r:id="rId21"/>
    <p:sldId id="402" r:id="rId22"/>
    <p:sldId id="389" r:id="rId23"/>
    <p:sldId id="390" r:id="rId24"/>
    <p:sldId id="391" r:id="rId2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3708"/>
    <a:srgbClr val="1305C5"/>
    <a:srgbClr val="6C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27" autoAdjust="0"/>
    <p:restoredTop sz="94660"/>
  </p:normalViewPr>
  <p:slideViewPr>
    <p:cSldViewPr>
      <p:cViewPr>
        <p:scale>
          <a:sx n="60" d="100"/>
          <a:sy n="60" d="100"/>
        </p:scale>
        <p:origin x="-2124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D114C-F58A-4B97-85D8-5C9415BF1B07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61035-63CE-4518-8BD6-54F4993915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531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03AED8D-2883-40A4-94C4-B7B820C10E95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Низамова Эльвира Амирзяновна, заместитель директора по воспитательной работе</a:t>
            </a:r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C338048-BA6F-4E75-89B6-BEDF2E0E5147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78" name="Picture 2" descr="IMG_311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4" t="22514" r="17611" b="15220"/>
          <a:stretch/>
        </p:blipFill>
        <p:spPr bwMode="auto">
          <a:xfrm>
            <a:off x="6019800" y="152400"/>
            <a:ext cx="2949668" cy="342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4400" y="5181600"/>
            <a:ext cx="6858001" cy="14773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t-RU" dirty="0"/>
              <a:t>Мин  Низамова Эльвира Әмирҗан кызы – </a:t>
            </a:r>
          </a:p>
          <a:p>
            <a:pPr algn="ctr" eaLnBrk="1" hangingPunct="1">
              <a:defRPr/>
            </a:pPr>
            <a:r>
              <a:rPr lang="tt-RU" dirty="0"/>
              <a:t>Г. Камал исемендәге Татар дәүләт академия театры артисты Ринат Таҗины, язучы Кыям Миңлебаевны, шагыйрә Раушания Арсланованы, </a:t>
            </a:r>
            <a:r>
              <a:rPr lang="tt-RU" dirty="0" smtClean="0"/>
              <a:t>6  </a:t>
            </a:r>
            <a:r>
              <a:rPr lang="tt-RU" dirty="0"/>
              <a:t>профессор, бик күп фән кандидатларын биргән – тарихи Кече Чынлы авылыннан булуым белән горурланам.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871002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Эльвира\Desktop\мастер класса\Эл\Эл 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381000"/>
            <a:ext cx="3266179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Эльвира\Desktop\мастер класса\достижения\адиля 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399" y="381000"/>
            <a:ext cx="3782883" cy="520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904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Эльвира\Desktop\мастер класса\достижения\адиля 0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2"/>
          <a:stretch/>
        </p:blipFill>
        <p:spPr bwMode="auto">
          <a:xfrm>
            <a:off x="914400" y="444754"/>
            <a:ext cx="3484179" cy="503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Эльвира\Desktop\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685800"/>
            <a:ext cx="3210016" cy="454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373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88292"/>
            <a:ext cx="3733800" cy="5245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533400"/>
            <a:ext cx="3451141" cy="475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7081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7" t="17287" r="40724" b="16506"/>
          <a:stretch/>
        </p:blipFill>
        <p:spPr bwMode="auto">
          <a:xfrm>
            <a:off x="533400" y="304799"/>
            <a:ext cx="3639207" cy="5137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6" t="19196" r="32311" b="19931"/>
          <a:stretch/>
        </p:blipFill>
        <p:spPr bwMode="auto">
          <a:xfrm>
            <a:off x="4572000" y="304799"/>
            <a:ext cx="3673365" cy="5218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888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4910" y="838200"/>
            <a:ext cx="7772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Участие учащихся в конкурсах: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в 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2018году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Межрегиональной научно-исследовательской конференции,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посвященн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80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летию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 дня рождения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Р.Тазетдинова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, Халитов Р. награжден Дипломом 1 степени.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в 2018году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вV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межрегиональной научно-практической конференции 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эзләреннән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Халитов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Р. награжден Дипломом III степени.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в 2019 году Межрегиональной научно-исследовательской конференции «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Шушы яктан, шушы туфрактан без”, Сулейманов Р. награжден Дипломом 1 степени.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в 2019 году в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Межрегиональной научно-практической конференции «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Шәҗәрәләр – нәсел агачы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Залалдинов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Р. награжден Дипломом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степени.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в 2022 году в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Республиканской научно-практической конференции «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Мин тормышка гашыйк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посвященн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ая творчеству Ф.Яруллина, Хайбуллова А.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награждена Дипломом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степени.</a:t>
            </a:r>
          </a:p>
        </p:txBody>
      </p:sp>
    </p:spTree>
    <p:extLst>
      <p:ext uri="{BB962C8B-B14F-4D97-AF65-F5344CB8AC3E}">
        <p14:creationId xmlns:p14="http://schemas.microsoft.com/office/powerpoint/2010/main" val="245242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533400"/>
            <a:ext cx="7848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dirty="0"/>
              <a:t> </a:t>
            </a:r>
            <a:r>
              <a:rPr lang="ru-RU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Обобщение передового педагогического опыта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Выступление 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с научным докладом на международной научно-практической конференции “Интеграция теории и практики в предметной подготовке учителя”, КФУ институт психологии и образования, 2018г.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2018 году участвовала в Международном научно-методическом семинаре «Профессионально-этическая подготовка учителей средствами театральной педагогики»;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Сертификат за участие в Республиканском Форуме классных руководителей и родительской общественности и семинаре в рамках Форума «Возможности комплекса интерактивных программ «Классное Содружество в объединении воспитательного потенциала семьи и школы», 2019г;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Диплом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степени во Всероссийском конкурсе  «Мастер-класс учителей родного языка и литературы 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тел», 2020г.</a:t>
            </a:r>
          </a:p>
          <a:p>
            <a:r>
              <a:rPr lang="tt-RU" dirty="0">
                <a:latin typeface="Times New Roman" pitchFamily="18" charset="0"/>
                <a:cs typeface="Times New Roman" pitchFamily="18" charset="0"/>
              </a:rPr>
              <a:t>         Выступление с научным докладом на международной научно-практической конференции “Социально-педагогические технологии личностного развития”, КФУ институт психологии и образования, 2020г.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/>
              <a:t>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22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685800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Диплом II степени во Всероссийском конкурсе  «Мастер-класс учителей родного языка и литературы 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тел», 2020г.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Выступление с научным докладом на международной научно-практической конференции “Социально-педагогические технологии личностного развития”, КФУ институт психологии и образования, 2020г.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Диплом участника за выступление с исследовательским проектом на секции в VII Всероссийской научно-исследовательской конференции школьников «По следам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Алиша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2020;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Сертификат за участие в VII Всероссийской научно-практической конференции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телебезне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үстерү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юнәлешләре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проблема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перспективалар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”, 2020г;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Сертификат за участие в Межрегиональной конференции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Взаимодействие школы и ВУЗа как механизм профессиональной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социализации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молодых специалистов в условиях современного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образования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” 2020г; </a:t>
            </a:r>
          </a:p>
        </p:txBody>
      </p:sp>
    </p:spTree>
    <p:extLst>
      <p:ext uri="{BB962C8B-B14F-4D97-AF65-F5344CB8AC3E}">
        <p14:creationId xmlns:p14="http://schemas.microsoft.com/office/powerpoint/2010/main" val="188546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7993" y="838200"/>
            <a:ext cx="79248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Выступление с научным докладом на VII Международном форуме по педагогическому образованию «Педагогическое образование: новые вызовы и цели», 2021г.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Благодарственное письмо за эффективную и плодотворную работу по выявлению и поддержку творческих, одаренных учащихся образовательных школ, гимназий, лицеев, подготовку победителей региональной научно-практической конференции школьников; развитие и реализацию их интеллектуального потенциала, создание условий для активизации познавательной и творческой деятельности; активное сотрудничество с ФГАОУ ВО «Казанский (Приволжский) федеральный университет» в области обучения и воспитания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подрастающего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поколения, 2021г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Диплом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Лауреата в республиканском конкурсе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антинаркотических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проектов «ПАРАД ИДЕЙ», 2021г.</a:t>
            </a:r>
          </a:p>
        </p:txBody>
      </p:sp>
    </p:spTree>
    <p:extLst>
      <p:ext uri="{BB962C8B-B14F-4D97-AF65-F5344CB8AC3E}">
        <p14:creationId xmlns:p14="http://schemas.microsoft.com/office/powerpoint/2010/main" val="165302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95400" y="533400"/>
            <a:ext cx="746760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Участие учащихся в муниципальных этапах   республиканской олимпиады: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2018-2019уч.год.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Родной (тат) язык: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1.Хайбуллова А., 3 место;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2.Бикбаев И., 1 место.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2021-2022уч.год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Родной (тат) язык: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1.Хайбуллова А., 2 место;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17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6028" y="685800"/>
            <a:ext cx="8001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Почетная Грамота Министерства образования и науки Республики Татарстан, 2018</a:t>
            </a:r>
            <a:r>
              <a:rPr lang="ru-RU" dirty="0" smtClean="0">
                <a:solidFill>
                  <a:srgbClr val="C00000"/>
                </a:solidFill>
              </a:rPr>
              <a:t>,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Почетная грамота Главы </a:t>
            </a:r>
            <a:r>
              <a:rPr lang="ru-RU" dirty="0" err="1">
                <a:solidFill>
                  <a:srgbClr val="C00000"/>
                </a:solidFill>
              </a:rPr>
              <a:t>Дрожжановского</a:t>
            </a:r>
            <a:r>
              <a:rPr lang="ru-RU" dirty="0">
                <a:solidFill>
                  <a:srgbClr val="C00000"/>
                </a:solidFill>
              </a:rPr>
              <a:t> муниципального района РТ</a:t>
            </a:r>
            <a:r>
              <a:rPr lang="ru-RU" dirty="0" smtClean="0">
                <a:solidFill>
                  <a:srgbClr val="C00000"/>
                </a:solidFill>
              </a:rPr>
              <a:t>,  </a:t>
            </a:r>
            <a:r>
              <a:rPr lang="ru-RU" dirty="0">
                <a:solidFill>
                  <a:srgbClr val="C00000"/>
                </a:solidFill>
              </a:rPr>
              <a:t>2016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4628" y="1676400"/>
            <a:ext cx="77724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Участие в конкурсах: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-</a:t>
            </a:r>
            <a:r>
              <a:rPr lang="ru-RU" dirty="0">
                <a:solidFill>
                  <a:srgbClr val="C00000"/>
                </a:solidFill>
              </a:rPr>
              <a:t>в 2017 году участвовала в Республиканском конкурсе антинаркотических проектов «Парад идей»,  награждена Дипломом 1 степени и ценным подарком (ноутбук);</a:t>
            </a:r>
          </a:p>
          <a:p>
            <a:r>
              <a:rPr lang="ru-RU" dirty="0">
                <a:solidFill>
                  <a:srgbClr val="C00000"/>
                </a:solidFill>
              </a:rPr>
              <a:t>-в 2017 году Дипломом победителя в номинации «За сохранение национальной идентичности»  в республиканском конкурсе «Учитель года России»;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</a:rPr>
              <a:t>в </a:t>
            </a:r>
            <a:r>
              <a:rPr lang="ru-RU" dirty="0">
                <a:solidFill>
                  <a:srgbClr val="C00000"/>
                </a:solidFill>
              </a:rPr>
              <a:t>2017 году победитель в муниципальном этапе всероссийского </a:t>
            </a:r>
            <a:r>
              <a:rPr lang="ru-RU" dirty="0" smtClean="0">
                <a:solidFill>
                  <a:srgbClr val="C00000"/>
                </a:solidFill>
              </a:rPr>
              <a:t>   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               конкурса </a:t>
            </a:r>
            <a:r>
              <a:rPr lang="ru-RU" dirty="0">
                <a:solidFill>
                  <a:srgbClr val="C00000"/>
                </a:solidFill>
              </a:rPr>
              <a:t>«Учитель года России»;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</a:rPr>
              <a:t>                                   в </a:t>
            </a:r>
            <a:r>
              <a:rPr lang="ru-RU" dirty="0">
                <a:solidFill>
                  <a:srgbClr val="C00000"/>
                </a:solidFill>
              </a:rPr>
              <a:t>2017 году Диплом </a:t>
            </a:r>
            <a:r>
              <a:rPr lang="en-US" dirty="0">
                <a:solidFill>
                  <a:srgbClr val="C00000"/>
                </a:solidFill>
              </a:rPr>
              <a:t>II</a:t>
            </a:r>
            <a:r>
              <a:rPr lang="ru-RU" dirty="0">
                <a:solidFill>
                  <a:srgbClr val="C00000"/>
                </a:solidFill>
              </a:rPr>
              <a:t> степени  в зональном  этапе </a:t>
            </a:r>
            <a:r>
              <a:rPr lang="ru-RU" dirty="0" smtClean="0">
                <a:solidFill>
                  <a:srgbClr val="C00000"/>
                </a:solidFill>
              </a:rPr>
              <a:t>            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                                  всероссийского </a:t>
            </a:r>
            <a:r>
              <a:rPr lang="ru-RU" dirty="0">
                <a:solidFill>
                  <a:srgbClr val="C00000"/>
                </a:solidFill>
              </a:rPr>
              <a:t>конкурса «Учитель года России»;</a:t>
            </a:r>
          </a:p>
          <a:p>
            <a:pPr marL="285750" indent="-285750">
              <a:buFontTx/>
              <a:buChar char="-"/>
            </a:pPr>
            <a:r>
              <a:rPr lang="tt-RU" dirty="0" smtClean="0">
                <a:solidFill>
                  <a:srgbClr val="C00000"/>
                </a:solidFill>
              </a:rPr>
              <a:t>                                             в </a:t>
            </a:r>
            <a:r>
              <a:rPr lang="tt-RU" dirty="0">
                <a:solidFill>
                  <a:srgbClr val="C00000"/>
                </a:solidFill>
              </a:rPr>
              <a:t>2017 году награждена Почетной Грамотой за </a:t>
            </a:r>
            <a:r>
              <a:rPr lang="tt-RU" dirty="0" smtClean="0">
                <a:solidFill>
                  <a:srgbClr val="C00000"/>
                </a:solidFill>
              </a:rPr>
              <a:t>                                  </a:t>
            </a:r>
          </a:p>
          <a:p>
            <a:pPr marL="285750" indent="-285750">
              <a:buFontTx/>
              <a:buChar char="-"/>
            </a:pPr>
            <a:r>
              <a:rPr lang="tt-RU" dirty="0">
                <a:solidFill>
                  <a:srgbClr val="C00000"/>
                </a:solidFill>
              </a:rPr>
              <a:t> </a:t>
            </a:r>
            <a:r>
              <a:rPr lang="tt-RU" dirty="0" smtClean="0">
                <a:solidFill>
                  <a:srgbClr val="C00000"/>
                </a:solidFill>
              </a:rPr>
              <a:t>                                                   работу </a:t>
            </a:r>
            <a:r>
              <a:rPr lang="tt-RU" dirty="0">
                <a:solidFill>
                  <a:srgbClr val="C00000"/>
                </a:solidFill>
              </a:rPr>
              <a:t>в качестве эксперта в Международном </a:t>
            </a:r>
            <a:r>
              <a:rPr lang="tt-RU" dirty="0" smtClean="0">
                <a:solidFill>
                  <a:srgbClr val="C00000"/>
                </a:solidFill>
              </a:rPr>
              <a:t>                          </a:t>
            </a:r>
          </a:p>
          <a:p>
            <a:pPr marL="285750" indent="-285750">
              <a:buFontTx/>
              <a:buChar char="-"/>
            </a:pPr>
            <a:r>
              <a:rPr lang="tt-RU" dirty="0">
                <a:solidFill>
                  <a:srgbClr val="C00000"/>
                </a:solidFill>
              </a:rPr>
              <a:t> </a:t>
            </a:r>
            <a:r>
              <a:rPr lang="tt-RU" dirty="0" smtClean="0">
                <a:solidFill>
                  <a:srgbClr val="C00000"/>
                </a:solidFill>
              </a:rPr>
              <a:t>                                                      познавательно-интеллектуальном </a:t>
            </a:r>
            <a:r>
              <a:rPr lang="tt-RU" dirty="0">
                <a:solidFill>
                  <a:srgbClr val="C00000"/>
                </a:solidFill>
              </a:rPr>
              <a:t>конкурсе “Тамчы-шоу”;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72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19400" y="990600"/>
            <a:ext cx="609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tt-RU" altLang="ru-RU" sz="2000" dirty="0">
                <a:latin typeface="Times New Roman" pitchFamily="18" charset="0"/>
                <a:cs typeface="Times New Roman" pitchFamily="18" charset="0"/>
              </a:rPr>
              <a:t>Низамова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Эльвира </a:t>
            </a:r>
            <a:r>
              <a:rPr lang="tt-RU" altLang="ru-RU" sz="2000" dirty="0">
                <a:latin typeface="Times New Roman" pitchFamily="18" charset="0"/>
                <a:cs typeface="Times New Roman" pitchFamily="18" charset="0"/>
              </a:rPr>
              <a:t>Амирзяновна- учитель родного (татарского) языка и литературы,  </a:t>
            </a:r>
            <a:r>
              <a:rPr lang="tt-RU" altLang="ru-RU" sz="2000" dirty="0" smtClean="0">
                <a:latin typeface="Times New Roman" pitchFamily="18" charset="0"/>
                <a:cs typeface="Times New Roman" pitchFamily="18" charset="0"/>
              </a:rPr>
              <a:t>стаж-23, </a:t>
            </a:r>
            <a:r>
              <a:rPr lang="tt-RU" altLang="ru-RU" sz="2000" dirty="0">
                <a:latin typeface="Times New Roman" pitchFamily="18" charset="0"/>
                <a:cs typeface="Times New Roman" pitchFamily="18" charset="0"/>
              </a:rPr>
              <a:t>образование: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Высшее, КГПУ, учитель татарского языка и литературы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истории Татарстана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https://i.mycdn.me/image?id=874578007348&amp;t=3&amp;plc=WEB&amp;ts=00&amp;tkn=*1Y-KFHAeHAuWWhz6nmMW9tRPk8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33" y="172564"/>
            <a:ext cx="2315867" cy="30633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96510" y="2514600"/>
            <a:ext cx="6248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Курсы повышения квалификации для учителей татарского языка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«Современные образовательные технологии в соответствии с обновленным ФГОС-21 в деятельности учителя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родного (татарского) языка и родной (татарской) литературы»,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72 часа,  Учреждении высшего образования «Университет управления «ТИСБИ», 2021г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Удостоверение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162414279203,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дата выдачи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14.09.2021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6102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E:\IMG_34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368300"/>
            <a:ext cx="4678363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Прямоугольник 3"/>
          <p:cNvSpPr>
            <a:spLocks noChangeArrowheads="1"/>
          </p:cNvSpPr>
          <p:nvPr/>
        </p:nvSpPr>
        <p:spPr bwMode="auto">
          <a:xfrm>
            <a:off x="684213" y="3789363"/>
            <a:ext cx="3600450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tt-RU" altLang="ru-RU" sz="1400"/>
              <a:t>Бәхетле мин, һич арттырып әйтмим.</a:t>
            </a:r>
            <a:endParaRPr lang="ru-RU" altLang="ru-RU" sz="1400"/>
          </a:p>
          <a:p>
            <a:pPr eaLnBrk="1" hangingPunct="1"/>
            <a:r>
              <a:rPr lang="tt-RU" altLang="ru-RU" sz="1400"/>
              <a:t>Алда әле күпме юллар бар.</a:t>
            </a:r>
            <a:endParaRPr lang="ru-RU" altLang="ru-RU" sz="1400"/>
          </a:p>
          <a:p>
            <a:pPr eaLnBrk="1" hangingPunct="1"/>
            <a:r>
              <a:rPr lang="ru-RU" altLang="ru-RU" sz="1400"/>
              <a:t>Эшнең тәмен белеп, кулга кул тотынып,</a:t>
            </a:r>
          </a:p>
          <a:p>
            <a:pPr eaLnBrk="1" hangingPunct="1"/>
            <a:r>
              <a:rPr lang="ru-RU" altLang="ru-RU" sz="1400"/>
              <a:t>Хезмәттәшләр белән эшләр өчен</a:t>
            </a:r>
          </a:p>
          <a:p>
            <a:pPr eaLnBrk="1" hangingPunct="1"/>
            <a:r>
              <a:rPr lang="ru-RU" altLang="ru-RU" sz="1400"/>
              <a:t>Алда әле күпме еллар бар.</a:t>
            </a:r>
          </a:p>
          <a:p>
            <a:pPr eaLnBrk="1" hangingPunct="1"/>
            <a:r>
              <a:rPr lang="ru-RU" altLang="ru-RU" sz="1400"/>
              <a:t>Укытучы булу – зур бәхет ул.</a:t>
            </a:r>
          </a:p>
          <a:p>
            <a:pPr eaLnBrk="1" hangingPunct="1"/>
            <a:r>
              <a:rPr lang="ru-RU" altLang="ru-RU" sz="1400"/>
              <a:t>Ул - яраткан минем хезмәтем.</a:t>
            </a:r>
          </a:p>
          <a:p>
            <a:pPr eaLnBrk="1" hangingPunct="1"/>
            <a:r>
              <a:rPr lang="ru-RU" altLang="ru-RU" sz="1400"/>
              <a:t>Канатларым минем ныгый бара,</a:t>
            </a:r>
          </a:p>
          <a:p>
            <a:pPr eaLnBrk="1" hangingPunct="1"/>
            <a:r>
              <a:rPr lang="ru-RU" altLang="ru-RU" sz="1400"/>
              <a:t>Күргән саен хезмәтемә күрә хөрмәтен.</a:t>
            </a:r>
          </a:p>
        </p:txBody>
      </p:sp>
      <p:pic>
        <p:nvPicPr>
          <p:cNvPr id="40964" name="Picture 2" descr="C:\Users\1705000134\Desktop\зиля\зиля 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" t="3801" r="3168" b="5901"/>
          <a:stretch>
            <a:fillRect/>
          </a:stretch>
        </p:blipFill>
        <p:spPr bwMode="auto">
          <a:xfrm>
            <a:off x="900113" y="520700"/>
            <a:ext cx="2459037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3" descr="C:\Users\1705000134\Desktop\зиля\зиля 0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2" r="3725"/>
          <a:stretch>
            <a:fillRect/>
          </a:stretch>
        </p:blipFill>
        <p:spPr bwMode="auto">
          <a:xfrm>
            <a:off x="4191000" y="3403600"/>
            <a:ext cx="2003425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2" descr="C:\Users\1705000134\Desktop\зиля\зиля 03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9" t="9052" r="9532" b="3801"/>
          <a:stretch>
            <a:fillRect/>
          </a:stretch>
        </p:blipFill>
        <p:spPr bwMode="auto">
          <a:xfrm>
            <a:off x="6372225" y="3368675"/>
            <a:ext cx="1763713" cy="287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749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Эльвира\Downloads\16455314056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28601"/>
            <a:ext cx="39624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Эльвира\Downloads\16455314056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76800" y="685800"/>
            <a:ext cx="3576484" cy="268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Эльвира\Downloads\16455314057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371257"/>
            <a:ext cx="4651972" cy="261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678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7" descr="https://images.wallpaperscraft.ru/image/linii_svetlyy_yarkiy_ton_44000_1280x7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6350"/>
            <a:ext cx="9128125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2" name="Picture 2" descr="C:\Users\Эльвира\Downloads\Screenshot_2020-01-28-14-11-20-349_com.whatsap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27247"/>
            <a:ext cx="3240360" cy="31908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03" name="Picture 3" descr="C:\Users\Эльвира\Downloads\IMG-20190307-WA00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3673057"/>
            <a:ext cx="3937198" cy="29528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04" name="Picture 4" descr="C:\Users\Эльвира\Downloads\IMG-20190210-WA003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16"/>
          <a:stretch/>
        </p:blipFill>
        <p:spPr bwMode="auto">
          <a:xfrm>
            <a:off x="148712" y="3933822"/>
            <a:ext cx="4855336" cy="28179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05" name="Picture 5" descr="C:\Users\Эльвира\Downloads\IMG-20190118-WA00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532" y="192156"/>
            <a:ext cx="2461386" cy="32818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06" name="Picture 6" descr="E:\IMG_081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3"/>
          <a:stretch/>
        </p:blipFill>
        <p:spPr bwMode="auto">
          <a:xfrm>
            <a:off x="5987918" y="200540"/>
            <a:ext cx="2949745" cy="2852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57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4763"/>
            <a:ext cx="9126537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1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9940" name="Picture 2" descr="https://i.mycdn.me/i?r=AyH4iRPQ2q0otWIFepML2LxRti4-4-laRYmSGIdhX5M7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61430"/>
            <a:ext cx="3917630" cy="26157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4" descr="https://i.mycdn.me/i?r=AyH4iRPQ2q0otWIFepML2LxRpMPamvpMJF2WYTaysyPaH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016" y="3645024"/>
            <a:ext cx="5292080" cy="27435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9" descr="https://sun9-25.userapi.com/c858524/v858524360/c3f5e/XAgO-8q2s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125" y="620688"/>
            <a:ext cx="4591137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s://sun9-65.userapi.com/c855324/v855324360/1e11fd/SH35Rtr4Sq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4533564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6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:\семинар татар\cfa4f06bbd71eeea5ae4d17f4eb2e0f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26" r="4350" b="4856"/>
          <a:stretch/>
        </p:blipFill>
        <p:spPr bwMode="auto">
          <a:xfrm>
            <a:off x="228600" y="2442376"/>
            <a:ext cx="8247993" cy="436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H:\семинар татар\IMG_83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" y="74920"/>
            <a:ext cx="3557706" cy="266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:\семинар татар\IMG_83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74920"/>
            <a:ext cx="3174124" cy="238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H:\семинар татар\IMG_83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100" y="285766"/>
            <a:ext cx="2385893" cy="178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31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43825" cy="5000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Методическая тема: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8" y="1285875"/>
            <a:ext cx="8410575" cy="364331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t-RU" sz="3600" b="1" dirty="0" smtClean="0">
                <a:solidFill>
                  <a:srgbClr val="00B050"/>
                </a:solidFill>
              </a:rPr>
              <a:t>“Укыту процессында, заман таләп иткән технологияләрне кулланып, укучыларның  сәнгатьле сөйләм телен һәм иҗади фикер йөртү күнекмәләрен үстерү”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422286"/>
      </p:ext>
    </p:extLst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5" t="22449" r="24924" b="16325"/>
          <a:stretch>
            <a:fillRect/>
          </a:stretch>
        </p:blipFill>
        <p:spPr bwMode="auto">
          <a:xfrm>
            <a:off x="0" y="225971"/>
            <a:ext cx="4599409" cy="3050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G:\2018-12-05 эльвира\эльвира 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140" y="381000"/>
            <a:ext cx="2545857" cy="1850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H:\грамоты\эль 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30810" y="1976126"/>
            <a:ext cx="2521342" cy="346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H:\грамоты\эль 0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823017" y="2910131"/>
            <a:ext cx="2050168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91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52400"/>
            <a:ext cx="3962400" cy="570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7200"/>
            <a:ext cx="3046958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181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Эльвира\Desktop\мастер класса\Эл\Эл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2593" y="-146794"/>
            <a:ext cx="2399350" cy="330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Эльвира\Desktop\мастер класса\Эл\Эл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48564" y="99636"/>
            <a:ext cx="2709476" cy="372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Эльвира\Desktop\мастер класса\Эл\Эл 00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905000" y="2820305"/>
            <a:ext cx="3022519" cy="2080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Эльвира\Desktop\мастер класса\Эл\Эл 00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5257800" y="3505200"/>
            <a:ext cx="2921537" cy="201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09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2109" y="28599"/>
            <a:ext cx="18287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достижения учителя</a:t>
            </a:r>
            <a:endParaRPr lang="ru-RU" sz="1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15" name="Picture 6" descr="G:\2017-04-18 парад идей\парад идей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4"/>
          <a:stretch>
            <a:fillRect/>
          </a:stretch>
        </p:blipFill>
        <p:spPr bwMode="auto">
          <a:xfrm>
            <a:off x="6248400" y="1066800"/>
            <a:ext cx="1917882" cy="2801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H:\грамоты\эль 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04098"/>
            <a:ext cx="1945328" cy="267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:\грамоты\2020-02-27 эль\эль 01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" t="4080"/>
          <a:stretch/>
        </p:blipFill>
        <p:spPr bwMode="auto">
          <a:xfrm rot="10800000">
            <a:off x="228599" y="198252"/>
            <a:ext cx="2830287" cy="386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H:\грамоты\парад идей 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"/>
          <a:stretch/>
        </p:blipFill>
        <p:spPr bwMode="auto">
          <a:xfrm rot="532690">
            <a:off x="3962400" y="3221421"/>
            <a:ext cx="1897304" cy="269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27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Таскира\Desktop\рабочий стол\документы 2016-17\эльвира зам дир\2017-03-29 эльвира вр мун\эльвира вр мун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" t="3441"/>
          <a:stretch>
            <a:fillRect/>
          </a:stretch>
        </p:blipFill>
        <p:spPr bwMode="auto">
          <a:xfrm>
            <a:off x="6557060" y="291218"/>
            <a:ext cx="1962437" cy="2715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G:\2018-12-05 эльвира\эльвира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1"/>
          <a:stretch>
            <a:fillRect/>
          </a:stretch>
        </p:blipFill>
        <p:spPr bwMode="auto">
          <a:xfrm>
            <a:off x="3581400" y="118241"/>
            <a:ext cx="2438400" cy="3495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Таскира\Desktop\рабочий стол\документы 2016-17\эльвира зам дир\2017-03-28 эльвира чаллы\эльвира чаллы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75452"/>
            <a:ext cx="2819400" cy="387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Users\Таскира\Desktop\рабочий стол\документы 2016-17\эльвира зам дир\2017-03-28 эльвира  чаллы\эльвира  чаллы 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5" t="2530"/>
          <a:stretch>
            <a:fillRect/>
          </a:stretch>
        </p:blipFill>
        <p:spPr bwMode="auto">
          <a:xfrm>
            <a:off x="6248400" y="3200400"/>
            <a:ext cx="1747549" cy="2499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Таскира\Desktop\эльвира 2017 док\фл эльв\эльвира зона 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0"/>
          <a:stretch>
            <a:fillRect/>
          </a:stretch>
        </p:blipFill>
        <p:spPr bwMode="auto">
          <a:xfrm>
            <a:off x="3429000" y="3524614"/>
            <a:ext cx="1833184" cy="2647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607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Эльвира\Desktop\мастер класса\Эл\Эл 00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9" t="2612" r="21231" b="30855"/>
          <a:stretch/>
        </p:blipFill>
        <p:spPr bwMode="auto">
          <a:xfrm>
            <a:off x="1371600" y="256339"/>
            <a:ext cx="2286000" cy="325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Эльвира\Desktop\мастер класса\достижения\свид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992" y="2819400"/>
            <a:ext cx="4553607" cy="318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2" t="16437" r="35724" b="11288"/>
          <a:stretch/>
        </p:blipFill>
        <p:spPr bwMode="auto">
          <a:xfrm>
            <a:off x="4711262" y="228600"/>
            <a:ext cx="2107324" cy="2845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0047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2335</TotalTime>
  <Words>855</Words>
  <Application>Microsoft Office PowerPoint</Application>
  <PresentationFormat>Экран (4:3)</PresentationFormat>
  <Paragraphs>67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Презентация PowerPoint</vt:lpstr>
      <vt:lpstr>Презентация PowerPoint</vt:lpstr>
      <vt:lpstr>Методическая тема: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Катенок</dc:creator>
  <cp:lastModifiedBy>Эльвира</cp:lastModifiedBy>
  <cp:revision>227</cp:revision>
  <dcterms:created xsi:type="dcterms:W3CDTF">2013-10-20T14:54:06Z</dcterms:created>
  <dcterms:modified xsi:type="dcterms:W3CDTF">2022-02-24T05:42:57Z</dcterms:modified>
</cp:coreProperties>
</file>